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8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0" r:id="rId26"/>
    <p:sldId id="288" r:id="rId27"/>
    <p:sldId id="289" r:id="rId28"/>
    <p:sldId id="29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Муниципальное казенное дошкольное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образовательное учреждение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Аннинский детский сад № 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вида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учебный год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п.г.т.Анна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038600" cy="5357850"/>
          </a:xfrm>
        </p:spPr>
        <p:txBody>
          <a:bodyPr>
            <a:noAutofit/>
          </a:bodyPr>
          <a:lstStyle/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Проявляет уважение к жизни (в различных ее формах) и заботу об окружающей среде.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т.д.).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Имеет первичные представления о себе, семье, традиционных семейных ценностях, включая традиционные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гендерные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ориентации</a:t>
            </a:r>
            <a:r>
              <a:rPr lang="ru-RU" sz="2900" smtClean="0">
                <a:latin typeface="Times New Roman" pitchFamily="18" charset="0"/>
                <a:cs typeface="Times New Roman" pitchFamily="18" charset="0"/>
              </a:rPr>
              <a:t>, проявляет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уважение к своему и противоположному полу.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Имеет начальные представления о здоровом образе жизни. Воспринимает здоровый образ жизни как ценность.</a:t>
            </a:r>
          </a:p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5306" y="406321"/>
            <a:ext cx="7140032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endPara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«Познавательное развитие»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ценностях нашего народа, об отечественных традициях и праздниках, о планете Земля как общем доме людей, об особенностях её природы, многообразии стран и народов мира.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«Речевое  развитие»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«Художественно-эстетическое  развитие»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«Художественно-эстетическое  развитие»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«Физическое  развитие»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Включает в себя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наносящим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Планирование образовательной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Организованная образовательная деятельность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периодичность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Физическая культура в помещении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2 раза в неделю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Физическая культура на прогулке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1 раз в неделю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3 раза в неделю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речи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2 раза в неделю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Рисование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2 раза в неделю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Лепка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1 раз в 2 недели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Аппликация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1 раз в 2 недели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2 раза в неделю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13 занятий в неделю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Вариативные формы, способы, методы и средства реализации Программы.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эмоционального благополучия ребёнка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развития свободной игровой деятельности.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развития познавательной деятельности.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развития проектной деятельности.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изобразительной деятельности.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физического развития.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Способы и направления поддержки детской инициативы, развитие самостоятельности.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и реализация основных направлений законодательства РФ по вопросам безопасности.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выполнения сотрудниками и воспитанниками ДОУ требований законодательных и других нормативно - правовых актов, регламентирующих создание здоровых и безопасных условий воспитания.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Выполнение правил пожарной безопасности и соблюдение противопожарного режима.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у воспитанников и сотрудников устойчивых навыков безопасного поведения при возникновении «чрезвычайных ситуаций».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Оснащение образовательного учреждения противопожарным и охранным оборудованием, средствами защиты и пожаротушения;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безопасной эксплуатации здания, оборудования и технических средств обучения</a:t>
            </a:r>
            <a:r>
              <a:rPr lang="ru-RU" sz="2400" dirty="0" smtClean="0"/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Основными задачами в области обеспечения безопасности образовательного пространства являются:</a:t>
            </a:r>
            <a:r>
              <a:rPr lang="ru-RU" b="1" dirty="0" smtClean="0"/>
              <a:t> 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возрастно-ориентированной модели поддержки детской инициативы представлена структурой содержания процесса и деятельности в каждой конкретной образовательной ситуации: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-содержание образовательного процесса;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-содержание деятельности образующегося (смысл действий, действия, позиция образующегося);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-содержание совместной образовательной деятельности;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-содержание педагогической деятельности (позиция, действия, смысл действий педагога).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Модель поддержки детской инициативы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1.Целевой раздел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1.1.Пояснительная записка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Основная образовательная программа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является нормативно-правовой документом,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характеризуеющий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специфику содержания образования и особенности организации образовательного процесса.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Приоритетные  направления работы: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-художественно-эстетическое,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-эколого-биологическое,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-культурологическое.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i="1" u="sng" dirty="0" smtClean="0">
                <a:latin typeface="Times New Roman" pitchFamily="18" charset="0"/>
                <a:cs typeface="Times New Roman" pitchFamily="18" charset="0"/>
              </a:rPr>
              <a:t>Программа разработана  на основе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примерной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основной общеобразовательной программы дошкольного образования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ОТ РОЖДЕНИЯ ДО ШКОЛЫ».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/ Под редакцией Н. Е.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Т. С. Комаровой, М. А. Васильевой.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Основная образовательная программа МКДОУ АДС № 7 ОРВ разработана в соответствии с: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Федеральным законом «Об образовании в Российской Федерации» от 29 декабря 2012 года № 273-ФЗ (ст. 10 п.4; ст. 23 п. 2; ст. 64; ст. 65);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Приказом Министерства образования и науки Российской Федерации от 17 октября 2013 года №1155 «Об утверждении федерального государственного образовательного стандарта дошкольного образования»;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2.4.1.3049-13 «Санитарно-эпидемиологические требования к устройству, содержанию и организации режима работы дошкольных образовательных организаций» / Постановление Главного санитарного врача Российской Федерации от 15 мая 2013 г. №26;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Приказом Министерства образования и науки Российской Федерации от 30 августа 2013 года №1014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образования»;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-«Федеральным государственным образовательным стандартом дошкольного образования, утвержденным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Минобразованием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России от 17.10.2013г.;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-Концепцией дошкольного воспитания;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-Конвенцией о правах ребенка;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-Уставом МКДОУ.</a:t>
            </a:r>
          </a:p>
          <a:p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1.Информационно – аналитическое направление.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2.Познавательное направление.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3.Наглядно – информационное направление.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4.Досуговое направление.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Направления работы с родителями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всестороннего развития детей в учреждении созданы дополнительные образовательные услуги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1.Краеведческий кружок «Незабудка», организованный в рамках этнографического музея.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Кружок хорового пения «Улыбка».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3.Кружок «Ручной труд».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4.Студия изобразительной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двигательного режима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1841280"/>
            <a:ext cx="9144000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Двигательный режим включает в себя разные виды занятий по физической культуре и самостоятельную деятельность, в которых четко прослеживаются действия детей. При разработке модели ДА учитываются следующие факторы: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4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удовлетворение детьми биологической потребности в дви­гательной активности;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4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рациональное содержание двигательной деятельности, ос­нованное на оптимальном соотношении разных видов заня­тий, подобранных с учетом возрастных и индивидуальных особенностей;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4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двигательная активность должна соответствовать опыту ребенка, интересам, желаниям, функциональным возмож­ностям организма;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4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оптимизация ДА за счет дополнительных видов занятий двигательного характера с использованием нетрадиционных методик.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РЕЖИМ ПИТАНИЯ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детском саду установлено четырехразовое сбалансированное питание в соответствии с требованиями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плюс дополнительный второй завтрак в период с 9.30 до10.00 часов в зависимости от возраста детей,  состоящий  из сока. Имеется 10-дневное меню, специально разработанная картотека блюд.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Режим питания зависит от возрастных особенностей детей. Интервал между приемами пищи не более 4 часов, что соответствует нормам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14313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развивающей предметно-пространственной среды.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>
            <a:noAutofit/>
          </a:bodyPr>
          <a:lstStyle/>
          <a:p>
            <a:pPr lvl="0"/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Содержательно-насыщеная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Развивающая.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Трансформированная.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Полифункциональная.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Вариативная.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Доступная.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Безопасная.</a:t>
            </a:r>
          </a:p>
          <a:p>
            <a:pPr lvl="0"/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Эстетически привлекательная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 обеспечение Программы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соответствие санитарно-эпидемиологическим правилам и нормативам;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соответствие правилам пожарной безопасности;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средства обучения и воспитания в соответствии с возрастом и индивидуальными особенностями развития детей;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оснащенность помещений развивающей предметно-пространственной средой;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учебно-методический комплект, оборудование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Организация, обновление и обогащение образовательной среды осуществляется в соответствии с возрастными и индивидуальными особенностями воспитанников, с учетом общих психолого-педагогических принципов: психологической и физической безопасности, дистанции, развивающей направленности, эстетичности, гибкости зонирования, а также современных требований, региональных и локальных документов, запросов населения и потребностей дошкольного учреждения.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Основное содержание деятельности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Консультационного Центра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 проведение занятий, консультаций, лекций, практических семинаров.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Диагностическое обследование дошкольников специалистами и проведение индивидуальной и групповой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задачи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Консультационного центра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МКДОУ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оказание консультативной  помощи родителям, воспитывающим детей дошкольного возраста на дому, по различным вопросам воспитания, обучения и развития ребенка дошкольного возраста, адаптации детей раннего дошкольного возраста к поступлению в МКДОУ;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оказание содействия в социализации детей дошкольного возраста, не посещающих учреждения дошкольного образования;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обучение родителей (законных представителей) практическим навыкам создания развивающей среды в условиях семьи.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 оказание всесторонней помощи родителям детей дошкольного возраста, не посещающих МКДОУ, в обеспечении равных стартовых возможностей при поступлении в школу;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 повышение информированности родителей, воспитывающих детей дошкольного возраста на дому; 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 вовлечение  родителей в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- образовательный процесс МКДОУ, повышение их педагогической грамотности.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Порядок работы К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онсультационного Центра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Запись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родителей на консультацию осуществляется по телефону 8-47346-2-13-74.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Продолжительность консультации не менее 25 минут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 консультации родителей обеспечивают необходимой информацией.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07170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Ведущая цель Программы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13849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для полноценного проживания ребенком дошкольного детства, формирова­ние основ базовой культуры личности, всестороннее развитие психичес­ких и физических качеств в соответствии с возрастными и индивиду­альными особенностями, подготовка к жизни в современном обществе, к обучению в школе, обеспечение безопасности жизнедеятельности дошкольника.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Программы –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создание условий и организация образовательного процесса, которые позволят: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709866"/>
          </a:xfrm>
        </p:spPr>
        <p:txBody>
          <a:bodyPr>
            <a:normAutofit fontScale="70000" lnSpcReduction="20000"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воспитать основы базовой культуры личности дошкольников,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сохранить и укрепить их природное здоровье,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всестороннее развитие психических и физических качеств в соответствии с возрастными и индивидуальными  особенностями,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сформировать предпосылки успешной адаптации на новой ступени образования и жизни в целом.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принципы формирования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 возможность включения ребенка в образовательный процесс как полноценного его участника на разных этапах реализации Программы;</a:t>
            </a:r>
          </a:p>
          <a:p>
            <a:pPr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 ориентирование содержательных и организационных аспектов Программы на поддержку детской инициативы, а также формирование познавательных интересов и познавательных действий ребенка в различных видах деятельности;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 учет возрастной адекватности и индивидуальных потребностей контингента воспитанников при выборе форм, методов, способов и средств реализации Программы;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учет возрастных и индивидуальных особенностей воспитанников при обеспечении спектра обязательных сопутствующих условий;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построение образовательной деятельности на основе индивидуально-ориентированного обучения и воспитания;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применение сетевой формы реализации Программы с использованием ресурсов всего образовательного комплекса, а также иных образовательных организаций и объектов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социокультурного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окружения;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построение образовательного процесса на основе комплексно-тематического планирования.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7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Значимые  характеристики Программы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03506"/>
            <a:ext cx="9144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МКДОУ АДС № 7 ОРВ функционирует в режиме 12-часового пребывания воспитанников в период с 7-00 до 19-00 при 5-дневной рабочей неделе.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МКДОУ функционирует 5 групп.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 детей – 130, мальчиков –  77/59% , девочек –  53/41%.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Воспитанников, проживающих в районе детского сада –107/82 %,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других районах – 23/18% .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50682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рамках расширения образовательного пространства детей осуществляется сотрудничество с местной религиозной организацией православный Приход храма в честь Рождества Христова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п.г.т.Анна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Воронежской области религиозной организации «Воронежская и Борисоглебская Епархия Русской Православной Церкви (Московский Патриархат)» в лице настоятеля Храма Рождества Христова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Л.Патрахина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с МКОУ АСОШ №3, а также с МКУ «Аннинской центральной библиотекой им. Е. П.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Ростопчиной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 Аннинского Муниципального района Воронежской области.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888251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42110" y="4214817"/>
          <a:ext cx="5859780" cy="2214577"/>
        </p:xfrm>
        <a:graphic>
          <a:graphicData uri="http://schemas.openxmlformats.org/drawingml/2006/table">
            <a:tbl>
              <a:tblPr/>
              <a:tblGrid>
                <a:gridCol w="1211580"/>
                <a:gridCol w="1130300"/>
                <a:gridCol w="1219200"/>
                <a:gridCol w="1219200"/>
                <a:gridCol w="1079500"/>
              </a:tblGrid>
              <a:tr h="3189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Годы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Группы здоровья детей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Первая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Вторая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Третья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Четвёртая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341"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2012-2013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58/44,9%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57/48%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3/1,4%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15"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2013-2014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66/51%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53/41%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11/8%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15"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2014-2015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81/62%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39/30%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11/8%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Показателем здоровья детей является группа здоровья.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038600" cy="535785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34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Ребенок интересуется окружающими предметами и активно дейс­твует с ними; эмоционально вовлечен в действия с игрушками и другими предметами, стремится проявлять настойчивость в достижении результа­та своих действий.</a:t>
            </a:r>
          </a:p>
          <a:p>
            <a:pPr lvl="0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Использует специфические, культурно фиксированные предметные действия, знает назначение бытовых предметов (ложки, расчески, каран­даша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lvl="0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Проявляет отрицательное отношение к грубости, жадности.</a:t>
            </a:r>
          </a:p>
          <a:p>
            <a:pPr lvl="0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Владеет активной речью, включенной в общение; может обращаться с вопросами и просьбами, понимает речь взрослых; знает названия окру­жающих предметов и игрушек. Речь становится полноценным средством общения с другими детьми.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Стремится к общению со взрослыми и активно подражает им в дви­жениях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Проявляет интерес к сверстникам; наблюдает за их действиями и подражает им. Умеет играть рядом со сверстниками, не мешая им. Прояв­ляет интерес к совместным играм небольшими группами.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Проявляет интерес к окружающему миру природы, с интересом участвует в сезонных наблюдениях.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Проявляет интерес к продуктивной деятельности (рисование, лепка, конструирование, аппликация).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У ребенка развита крупная моторика, он стремится осваивать раз­личные виды движений (бег, лазанье, перешагивание и пр.). С интересом участвует в подвижных играх с простым содержанием, несложными дви­жениями.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5306" y="221655"/>
            <a:ext cx="7140032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Целевые ориентиры образования в  раннем возрасте (2-3 года).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038600" cy="535785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Ребенок овладевает основными культурными средствами, способа­ми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заня­тий, участников по совместной деятельности.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Способен договариваться, учитывать интересы и чувства других, сопереживать неудачам и радоваться успехам других, адекватно прояв­ляет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Способен сотрудничать и выполнять как лидерские, так и исполни­тельские функции в совместной деятельности.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Понимает, что все люди равны вне зависимости от их социального происхождения, этнической принадлежности, религиозных и других ве­рований, их физических и психических особенностей.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Проявляет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эмпатию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по отношению к другим людям, готовность прийти на помощь тем, кто в этом нуждается.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Проявляет умение слышать других и стремление быть понятым другими.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Ребенок обладает развитым воображением, которое реализуется в разных видах деятельности, и прежде всего в игре; владеет разными фор­мами и видами игры, различает условную и реальную ситуации; умеет подчиняться разным правилам и социальным нормам. Умеет распозна­вать различные ситуации и адекватно их оценивать.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обще­ния, выделять звуки в словах, у ребенка складываются предпосылки гра­мотности.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У ребенка развита крупная и мелкая моторика; он подвижен, вынос­лив, владеет основными движениями, может контролировать свои движе­ния и управлять ими.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Ребенок способен к волевым усилиям, может следовать социальным нормам поведения и правилам в разных видах деятельности, во взаимоот­ношениях со взрослыми и сверстниками, может соблюдать правила безо­пасного поведения и навыки личной гигиены.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Проявляет ответственность за начатое дело.</a:t>
            </a:r>
          </a:p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5306" y="221655"/>
            <a:ext cx="7140032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 (6-7 лет).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«Социально-коммуникативное развитие»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ребёнка со взрослыми и сверстниками; становление самостоятельности, целенаправленности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2818</Words>
  <Application>Microsoft Office PowerPoint</Application>
  <PresentationFormat>Экран (4:3)</PresentationFormat>
  <Paragraphs>236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  Муниципальное казенное дошкольное образовательное учреждение Аннинский детский сад № 7  общеразвивающего вида </vt:lpstr>
      <vt:lpstr> 1.Целевой раздел 1.1.Пояснительная записка </vt:lpstr>
      <vt:lpstr>Ведущая цель Программы  </vt:lpstr>
      <vt:lpstr>Цель Программы – создание условий и организация образовательного процесса, которые позволят: </vt:lpstr>
      <vt:lpstr>Основные принципы формирования Программы </vt:lpstr>
      <vt:lpstr>Слайд 6</vt:lpstr>
      <vt:lpstr> </vt:lpstr>
      <vt:lpstr> </vt:lpstr>
      <vt:lpstr>Образовательная область  «Социально-коммуникативное развитие» </vt:lpstr>
      <vt:lpstr> </vt:lpstr>
      <vt:lpstr>Образовательная область  «Познавательное развитие» </vt:lpstr>
      <vt:lpstr>Образовательная область  «Речевое  развитие» </vt:lpstr>
      <vt:lpstr>Образовательная область  «Художественно-эстетическое  развитие» </vt:lpstr>
      <vt:lpstr>Образовательная область  «Художественно-эстетическое  развитие» </vt:lpstr>
      <vt:lpstr>Образовательная область  «Физическое  развитие» </vt:lpstr>
      <vt:lpstr>Планирование образовательной деятельности </vt:lpstr>
      <vt:lpstr>  Вариативные формы, способы, методы и средства реализации Программы.   </vt:lpstr>
      <vt:lpstr>Основными задачами в области обеспечения безопасности образовательного пространства являются:   </vt:lpstr>
      <vt:lpstr>  Модель поддержки детской инициативы    </vt:lpstr>
      <vt:lpstr>  Направления работы с родителями    </vt:lpstr>
      <vt:lpstr>Для всестороннего развития детей в учреждении созданы дополнительные образовательные услуги. </vt:lpstr>
      <vt:lpstr>Организация двигательного режима </vt:lpstr>
      <vt:lpstr>РЕЖИМ ПИТАНИЯ </vt:lpstr>
      <vt:lpstr>Организация развивающей предметно-пространственной среды.</vt:lpstr>
      <vt:lpstr>Материально-техническое обеспечение Программы</vt:lpstr>
      <vt:lpstr> Основное содержание деятельности Консультационного Центра </vt:lpstr>
      <vt:lpstr>Основные задачи  Консультационного центра МКДОУ: </vt:lpstr>
      <vt:lpstr>  Порядок работы Консультационного Центра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51</cp:revision>
  <dcterms:modified xsi:type="dcterms:W3CDTF">2015-07-14T13:21:03Z</dcterms:modified>
</cp:coreProperties>
</file>